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6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2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0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48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6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9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0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6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21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98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C00FE-E449-438F-A0F4-59E695E7158B}" type="datetimeFigureOut">
              <a:rPr lang="en-GB" smtClean="0"/>
              <a:t>11/06/2020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1AE8-601B-47F1-85A2-0494D935F5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4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9100" y="673894"/>
            <a:ext cx="5956300" cy="5700780"/>
          </a:xfrm>
        </p:spPr>
        <p:txBody>
          <a:bodyPr>
            <a:no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The Tiny Seed by Eric Carle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r</a:t>
            </a:r>
            <a:r>
              <a:rPr lang="en-GB" sz="5400" dirty="0" smtClean="0">
                <a:latin typeface="Comic Sans MS" panose="030F0702030302020204" pitchFamily="66" charset="0"/>
              </a:rPr>
              <a:t>ead by</a:t>
            </a:r>
          </a:p>
          <a:p>
            <a:r>
              <a:rPr lang="en-GB" sz="5400" dirty="0" smtClean="0">
                <a:latin typeface="Comic Sans MS" panose="030F0702030302020204" pitchFamily="66" charset="0"/>
              </a:rPr>
              <a:t> Mrs. Simpson</a:t>
            </a:r>
          </a:p>
          <a:p>
            <a:r>
              <a:rPr lang="en-GB" sz="5400" dirty="0" smtClean="0">
                <a:latin typeface="Comic Sans MS" panose="030F0702030302020204" pitchFamily="66" charset="0"/>
              </a:rPr>
              <a:t>Shipley CE Primary School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The Tiny Seed | Children's Books Wiki | Fand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234415"/>
            <a:ext cx="4645262" cy="62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7"/>
    </mc:Choice>
    <mc:Fallback xmlns="">
      <p:transition spd="slow" advTm="1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75369"/>
            <a:ext cx="11823700" cy="6564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3"/>
    </mc:Choice>
    <mc:Fallback xmlns="">
      <p:transition spd="slow" advTm="2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14301"/>
            <a:ext cx="11798300" cy="66252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4"/>
    </mc:Choice>
    <mc:Fallback xmlns="">
      <p:transition spd="slow" advTm="3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6913"/>
            <a:ext cx="11658600" cy="66210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9"/>
    </mc:Choice>
    <mc:Fallback xmlns="">
      <p:transition spd="slow"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7427"/>
            <a:ext cx="11595100" cy="65452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3"/>
    </mc:Choice>
    <mc:Fallback xmlns="">
      <p:transition spd="slow" advTm="4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369"/>
            <a:ext cx="11684000" cy="65452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5"/>
    </mc:Choice>
    <mc:Fallback xmlns="">
      <p:transition spd="slow" advTm="1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5369"/>
            <a:ext cx="11772900" cy="65262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2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2"/>
    </mc:Choice>
    <mc:Fallback xmlns="">
      <p:transition spd="slow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5369"/>
            <a:ext cx="11747500" cy="65072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5"/>
    </mc:Choice>
    <mc:Fallback xmlns="">
      <p:transition spd="slow" advTm="3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58311"/>
            <a:ext cx="11620500" cy="62890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3"/>
    </mc:Choice>
    <mc:Fallback xmlns="">
      <p:transition spd="slow" advTm="21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65885"/>
            <a:ext cx="11811000" cy="65831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3"/>
    </mc:Choice>
    <mc:Fallback xmlns="">
      <p:transition spd="slow" advTm="17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75369"/>
            <a:ext cx="11836400" cy="65357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5"/>
    </mc:Choice>
    <mc:Fallback xmlns="">
      <p:transition spd="slow" advTm="1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8455"/>
            <a:ext cx="11772900" cy="65926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0"/>
    </mc:Choice>
    <mc:Fallback xmlns="">
      <p:transition spd="slow" advTm="1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84855"/>
            <a:ext cx="11760200" cy="65452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1"/>
    </mc:Choice>
    <mc:Fallback xmlns="">
      <p:transition spd="slow" advTm="1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3827"/>
            <a:ext cx="11696700" cy="6564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1"/>
    </mc:Choice>
    <mc:Fallback xmlns="">
      <p:transition spd="slow" advTm="1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4855"/>
            <a:ext cx="11696700" cy="65452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9"/>
    </mc:Choice>
    <mc:Fallback xmlns="">
      <p:transition spd="slow" advTm="28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8455"/>
            <a:ext cx="11760200" cy="66305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35"/>
    </mc:Choice>
    <mc:Fallback xmlns="">
      <p:transition spd="slow" advTm="6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</Words>
  <Application>Microsoft Office PowerPoint</Application>
  <PresentationFormat>Widescreen</PresentationFormat>
  <Paragraphs>4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JSPC Computer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 Simpson</dc:creator>
  <cp:lastModifiedBy>Gill Simpson</cp:lastModifiedBy>
  <cp:revision>8</cp:revision>
  <dcterms:created xsi:type="dcterms:W3CDTF">2020-06-10T10:25:58Z</dcterms:created>
  <dcterms:modified xsi:type="dcterms:W3CDTF">2020-06-11T11:58:07Z</dcterms:modified>
</cp:coreProperties>
</file>